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260" r:id="rId2"/>
    <p:sldId id="262" r:id="rId3"/>
    <p:sldId id="261" r:id="rId4"/>
    <p:sldId id="259" r:id="rId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784" autoAdjust="0"/>
  </p:normalViewPr>
  <p:slideViewPr>
    <p:cSldViewPr snapToGrid="0">
      <p:cViewPr varScale="1">
        <p:scale>
          <a:sx n="75" d="100"/>
          <a:sy n="75" d="100"/>
        </p:scale>
        <p:origin x="3042" y="7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0" y="0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05/12/2024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6" y="9371288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0" y="9371288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0" y="0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05/12/2024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71" tIns="45736" rIns="91471" bIns="45736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1471" tIns="45736" rIns="91471" bIns="45736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6" y="9371288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0" y="9371288"/>
            <a:ext cx="2918830" cy="493316"/>
          </a:xfrm>
          <a:prstGeom prst="rect">
            <a:avLst/>
          </a:prstGeom>
        </p:spPr>
        <p:txBody>
          <a:bodyPr vert="horz" lIns="91471" tIns="45736" rIns="91471" bIns="45736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05/12/2024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05/12/2024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05/12/2024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05/12/2024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05/12/2024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05/12/2024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05/12/2024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05/12/2024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05/12/2024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05/12/2024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05/12/2024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4B2D9-1734-49A7-8C2B-ACD16720E1C8}" type="datetime1">
              <a:rPr lang="fr-FR" smtClean="0"/>
              <a:t>05/12/2024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18" Type="http://schemas.openxmlformats.org/officeDocument/2006/relationships/image" Target="../media/image14.png"/><Relationship Id="rId26" Type="http://schemas.openxmlformats.org/officeDocument/2006/relationships/image" Target="../media/image20.png"/><Relationship Id="rId3" Type="http://schemas.openxmlformats.org/officeDocument/2006/relationships/image" Target="../media/image3.png"/><Relationship Id="rId21" Type="http://schemas.openxmlformats.org/officeDocument/2006/relationships/image" Target="../media/image17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5" Type="http://schemas.openxmlformats.org/officeDocument/2006/relationships/image" Target="../media/image19.png"/><Relationship Id="rId2" Type="http://schemas.openxmlformats.org/officeDocument/2006/relationships/image" Target="../media/image2.png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8.jpeg"/><Relationship Id="rId24" Type="http://schemas.microsoft.com/office/2007/relationships/hdphoto" Target="../media/hdphoto6.wdp"/><Relationship Id="rId5" Type="http://schemas.openxmlformats.org/officeDocument/2006/relationships/image" Target="../media/image4.png"/><Relationship Id="rId15" Type="http://schemas.openxmlformats.org/officeDocument/2006/relationships/image" Target="../media/image11.png"/><Relationship Id="rId23" Type="http://schemas.openxmlformats.org/officeDocument/2006/relationships/image" Target="../media/image18.png"/><Relationship Id="rId10" Type="http://schemas.openxmlformats.org/officeDocument/2006/relationships/image" Target="../media/image7.jpeg"/><Relationship Id="rId19" Type="http://schemas.openxmlformats.org/officeDocument/2006/relationships/image" Target="../media/image15.jpeg"/><Relationship Id="rId4" Type="http://schemas.microsoft.com/office/2007/relationships/hdphoto" Target="../media/hdphoto1.wdp"/><Relationship Id="rId9" Type="http://schemas.openxmlformats.org/officeDocument/2006/relationships/image" Target="../media/image6.jpeg"/><Relationship Id="rId14" Type="http://schemas.microsoft.com/office/2007/relationships/hdphoto" Target="../media/hdphoto4.wdp"/><Relationship Id="rId22" Type="http://schemas.microsoft.com/office/2007/relationships/hdphoto" Target="../media/hdphoto5.wdp"/><Relationship Id="rId27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18" Type="http://schemas.microsoft.com/office/2007/relationships/hdphoto" Target="../media/hdphoto11.wdp"/><Relationship Id="rId3" Type="http://schemas.openxmlformats.org/officeDocument/2006/relationships/image" Target="../media/image22.jpeg"/><Relationship Id="rId21" Type="http://schemas.openxmlformats.org/officeDocument/2006/relationships/image" Target="../media/image34.jpeg"/><Relationship Id="rId7" Type="http://schemas.openxmlformats.org/officeDocument/2006/relationships/image" Target="../media/image26.png"/><Relationship Id="rId12" Type="http://schemas.microsoft.com/office/2007/relationships/hdphoto" Target="../media/hdphoto8.wdp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6" Type="http://schemas.microsoft.com/office/2007/relationships/hdphoto" Target="../media/hdphoto10.wdp"/><Relationship Id="rId20" Type="http://schemas.microsoft.com/office/2007/relationships/hdphoto" Target="../media/hdphoto12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5" Type="http://schemas.openxmlformats.org/officeDocument/2006/relationships/image" Target="../media/image31.png"/><Relationship Id="rId10" Type="http://schemas.microsoft.com/office/2007/relationships/hdphoto" Target="../media/hdphoto7.wdp"/><Relationship Id="rId19" Type="http://schemas.openxmlformats.org/officeDocument/2006/relationships/image" Target="../media/image33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Relationship Id="rId14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694" y="936383"/>
            <a:ext cx="2197422" cy="12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050" t="10064" r="5540" b="6307"/>
          <a:stretch/>
        </p:blipFill>
        <p:spPr bwMode="auto">
          <a:xfrm>
            <a:off x="1483032" y="5488440"/>
            <a:ext cx="1970168" cy="182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035" t="10743" r="3338" b="40992"/>
          <a:stretch/>
        </p:blipFill>
        <p:spPr bwMode="auto">
          <a:xfrm>
            <a:off x="522688" y="7882859"/>
            <a:ext cx="2859176" cy="104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503377" y="549513"/>
            <a:ext cx="3133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ELIPT 45 X – CHORUS 45 X - ELIPT 55 X – CHORUS 55 X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270694" y="3368824"/>
            <a:ext cx="63367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Tableau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481179"/>
              </p:ext>
            </p:extLst>
          </p:nvPr>
        </p:nvGraphicFramePr>
        <p:xfrm>
          <a:off x="3626356" y="2407643"/>
          <a:ext cx="2928083" cy="87126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64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7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9178">
                <a:tc>
                  <a:txBody>
                    <a:bodyPr/>
                    <a:lstStyle/>
                    <a:p>
                      <a:pPr algn="ctr"/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SCx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Hmax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298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ELIPT</a:t>
                      </a:r>
                      <a:r>
                        <a:rPr lang="fr-FR" sz="900" baseline="0" dirty="0"/>
                        <a:t> </a:t>
                      </a:r>
                      <a:r>
                        <a:rPr lang="fr-FR" sz="900" dirty="0"/>
                        <a:t>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9,9kg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0,07m²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92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ELIPT 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13,7kg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0,09m²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12m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2663" y="2399017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angle à coins arrondis 33"/>
          <p:cNvSpPr/>
          <p:nvPr/>
        </p:nvSpPr>
        <p:spPr>
          <a:xfrm>
            <a:off x="309657" y="4986065"/>
            <a:ext cx="6241571" cy="435256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/>
          <p:cNvGrpSpPr/>
          <p:nvPr/>
        </p:nvGrpSpPr>
        <p:grpSpPr>
          <a:xfrm>
            <a:off x="4595663" y="539552"/>
            <a:ext cx="1929687" cy="1800200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12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Image 51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/>
              <a:stretch/>
            </p:blipFill>
            <p:spPr>
              <a:xfrm>
                <a:off x="5203397" y="1071576"/>
                <a:ext cx="648724" cy="360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3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pic>
        <p:nvPicPr>
          <p:cNvPr id="33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ZoneTexte 3"/>
          <p:cNvSpPr txBox="1">
            <a:spLocks noChangeArrowheads="1"/>
          </p:cNvSpPr>
          <p:nvPr/>
        </p:nvSpPr>
        <p:spPr bwMode="auto">
          <a:xfrm>
            <a:off x="5637040" y="9542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0382_5200_B_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1461315" y="5033986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643551" y="5261453"/>
            <a:ext cx="82468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SR G27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4353441" y="7314623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LL 48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LL 54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1410396" y="7314623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LRL 48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LRL 54</a:t>
            </a:r>
          </a:p>
        </p:txBody>
      </p:sp>
      <p:graphicFrame>
        <p:nvGraphicFramePr>
          <p:cNvPr id="45" name="Tableau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893430"/>
              </p:ext>
            </p:extLst>
          </p:nvPr>
        </p:nvGraphicFramePr>
        <p:xfrm>
          <a:off x="4917057" y="3449180"/>
          <a:ext cx="1647472" cy="7086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7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762"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</a:rPr>
                        <a:t>ELIPT 45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</a:rPr>
                        <a:t>ELIPT 55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62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762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762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9000" y="7839595"/>
            <a:ext cx="3016955" cy="1089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51302" y="5558489"/>
            <a:ext cx="2200819" cy="139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2003195" y="8528741"/>
            <a:ext cx="1200076" cy="80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/>
          <p:cNvSpPr/>
          <p:nvPr/>
        </p:nvSpPr>
        <p:spPr>
          <a:xfrm>
            <a:off x="4961221" y="8543114"/>
            <a:ext cx="1200076" cy="80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/>
          <p:cNvSpPr/>
          <p:nvPr/>
        </p:nvSpPr>
        <p:spPr>
          <a:xfrm rot="20912837">
            <a:off x="2091997" y="6028306"/>
            <a:ext cx="1200076" cy="66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ZoneTexte 57"/>
          <p:cNvSpPr txBox="1"/>
          <p:nvPr/>
        </p:nvSpPr>
        <p:spPr>
          <a:xfrm>
            <a:off x="3429000" y="6037526"/>
            <a:ext cx="823822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LR G27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57" y="3532902"/>
            <a:ext cx="4584044" cy="97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4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3096" y="6285148"/>
            <a:ext cx="1587753" cy="58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5144" y="7930025"/>
            <a:ext cx="1720812" cy="638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/>
          <p:cNvCxnSpPr/>
          <p:nvPr/>
        </p:nvCxnSpPr>
        <p:spPr>
          <a:xfrm flipV="1">
            <a:off x="5284482" y="7882859"/>
            <a:ext cx="243277" cy="47166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>
            <a:off x="5532547" y="7886761"/>
            <a:ext cx="325359" cy="43264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2131248" y="8517123"/>
            <a:ext cx="973219" cy="70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4" name="Picture 4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16832" y="7977336"/>
            <a:ext cx="1506269" cy="5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004439">
            <a:off x="1953760" y="5474681"/>
            <a:ext cx="1506269" cy="5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11"/>
          <p:cNvCxnSpPr/>
          <p:nvPr/>
        </p:nvCxnSpPr>
        <p:spPr>
          <a:xfrm flipH="1" flipV="1">
            <a:off x="1994427" y="6037526"/>
            <a:ext cx="8768" cy="475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 flipH="1" flipV="1">
            <a:off x="2003195" y="5989978"/>
            <a:ext cx="8768" cy="475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 flipH="1" flipV="1">
            <a:off x="1998996" y="6088551"/>
            <a:ext cx="8768" cy="475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1956" y="2150117"/>
            <a:ext cx="2199176" cy="118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AE9E4F0-D52F-07D4-C69D-93F1BA6836B4}"/>
              </a:ext>
            </a:extLst>
          </p:cNvPr>
          <p:cNvSpPr txBox="1"/>
          <p:nvPr/>
        </p:nvSpPr>
        <p:spPr>
          <a:xfrm>
            <a:off x="250857" y="9463936"/>
            <a:ext cx="427734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929951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404" y="751275"/>
            <a:ext cx="2970444" cy="2279004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904" y="6195172"/>
            <a:ext cx="2486830" cy="254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3295" y="6179712"/>
            <a:ext cx="2560379" cy="244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166" y="3164172"/>
            <a:ext cx="3976609" cy="301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6383" y="4553645"/>
            <a:ext cx="2302307" cy="1626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11056" y="587615"/>
            <a:ext cx="2425185" cy="255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e 56"/>
          <p:cNvGrpSpPr/>
          <p:nvPr/>
        </p:nvGrpSpPr>
        <p:grpSpPr>
          <a:xfrm>
            <a:off x="292007" y="560512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1.1</a:t>
              </a:r>
            </a:p>
          </p:txBody>
        </p:sp>
      </p:grpSp>
      <p:grpSp>
        <p:nvGrpSpPr>
          <p:cNvPr id="64" name="Groupe 63"/>
          <p:cNvGrpSpPr/>
          <p:nvPr/>
        </p:nvGrpSpPr>
        <p:grpSpPr>
          <a:xfrm>
            <a:off x="3384000" y="560512"/>
            <a:ext cx="448794" cy="360040"/>
            <a:chOff x="909647" y="3131289"/>
            <a:chExt cx="448794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ZoneTexte 66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1.2</a:t>
              </a:r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283053" y="6179820"/>
            <a:ext cx="448794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1.4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428655" y="560512"/>
            <a:ext cx="3096000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à coins arrondis 70"/>
          <p:cNvSpPr/>
          <p:nvPr/>
        </p:nvSpPr>
        <p:spPr>
          <a:xfrm>
            <a:off x="320087" y="3152776"/>
            <a:ext cx="6192688" cy="302704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à coins arrondis 71"/>
          <p:cNvSpPr/>
          <p:nvPr/>
        </p:nvSpPr>
        <p:spPr>
          <a:xfrm>
            <a:off x="320087" y="6179820"/>
            <a:ext cx="6192688" cy="255600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320087" y="560512"/>
            <a:ext cx="3108568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7" name="Groupe 36"/>
          <p:cNvGrpSpPr/>
          <p:nvPr/>
        </p:nvGrpSpPr>
        <p:grpSpPr>
          <a:xfrm>
            <a:off x="516404" y="3237426"/>
            <a:ext cx="3210464" cy="1316219"/>
            <a:chOff x="3265839" y="4807434"/>
            <a:chExt cx="3210464" cy="1316219"/>
          </a:xfrm>
        </p:grpSpPr>
        <p:pic>
          <p:nvPicPr>
            <p:cNvPr id="38" name="Picture 4" descr="X:\PROJETS\STANDARD\0616_SONATA\ANNEXES\NOTICE DE MONTAGE CLIENT\VUE_040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875721" y="4807434"/>
              <a:ext cx="1253455" cy="1241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" descr="X:\PROJETS\STANDARD\0616_SONATA\ANNEXES\NOTICE DE MONTAGE CLIENT\VUE_039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65839" y="4815863"/>
              <a:ext cx="1299569" cy="122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Image 39"/>
            <p:cNvPicPr>
              <a:picLocks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5839" y="5765620"/>
              <a:ext cx="351256" cy="344181"/>
            </a:xfrm>
            <a:prstGeom prst="rect">
              <a:avLst/>
            </a:prstGeom>
          </p:spPr>
        </p:pic>
        <p:pic>
          <p:nvPicPr>
            <p:cNvPr id="41" name="Image 40"/>
            <p:cNvPicPr>
              <a:picLocks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6420" y="5779472"/>
              <a:ext cx="351256" cy="344181"/>
            </a:xfrm>
            <a:prstGeom prst="rect">
              <a:avLst/>
            </a:prstGeom>
          </p:spPr>
        </p:pic>
        <p:grpSp>
          <p:nvGrpSpPr>
            <p:cNvPr id="42" name="Groupe 41"/>
            <p:cNvGrpSpPr/>
            <p:nvPr/>
          </p:nvGrpSpPr>
          <p:grpSpPr>
            <a:xfrm>
              <a:off x="4471079" y="4984955"/>
              <a:ext cx="369331" cy="952755"/>
              <a:chOff x="6020747" y="942311"/>
              <a:chExt cx="374333" cy="731425"/>
            </a:xfrm>
          </p:grpSpPr>
          <p:sp>
            <p:nvSpPr>
              <p:cNvPr id="48" name="ZoneTexte 47"/>
              <p:cNvSpPr txBox="1"/>
              <p:nvPr/>
            </p:nvSpPr>
            <p:spPr>
              <a:xfrm>
                <a:off x="6025363" y="1105554"/>
                <a:ext cx="277533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N</a:t>
                </a:r>
              </a:p>
            </p:txBody>
          </p:sp>
          <p:sp>
            <p:nvSpPr>
              <p:cNvPr id="49" name="ZoneTexte 48"/>
              <p:cNvSpPr txBox="1"/>
              <p:nvPr/>
            </p:nvSpPr>
            <p:spPr>
              <a:xfrm>
                <a:off x="6020747" y="942311"/>
                <a:ext cx="277533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L</a:t>
                </a:r>
              </a:p>
            </p:txBody>
          </p:sp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51427" y="1560330"/>
                <a:ext cx="343653" cy="113406"/>
              </a:xfrm>
              <a:prstGeom prst="rect">
                <a:avLst/>
              </a:prstGeom>
            </p:spPr>
          </p:pic>
          <p:pic>
            <p:nvPicPr>
              <p:cNvPr id="51" name="Image 50"/>
              <p:cNvPicPr>
                <a:picLocks/>
              </p:cNvPicPr>
              <p:nvPr/>
            </p:nvPicPr>
            <p:blipFill>
              <a:blip r:embed="rId19" cstate="print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64145" y="1304882"/>
                <a:ext cx="223441" cy="165141"/>
              </a:xfrm>
              <a:prstGeom prst="rect">
                <a:avLst/>
              </a:prstGeom>
            </p:spPr>
          </p:pic>
        </p:grpSp>
        <p:grpSp>
          <p:nvGrpSpPr>
            <p:cNvPr id="43" name="Groupe 42"/>
            <p:cNvGrpSpPr/>
            <p:nvPr/>
          </p:nvGrpSpPr>
          <p:grpSpPr>
            <a:xfrm>
              <a:off x="6072230" y="4987953"/>
              <a:ext cx="404073" cy="963609"/>
              <a:chOff x="5985535" y="933979"/>
              <a:chExt cx="409545" cy="739757"/>
            </a:xfrm>
          </p:grpSpPr>
          <p:sp>
            <p:nvSpPr>
              <p:cNvPr id="44" name="ZoneTexte 43"/>
              <p:cNvSpPr txBox="1"/>
              <p:nvPr/>
            </p:nvSpPr>
            <p:spPr>
              <a:xfrm>
                <a:off x="5985535" y="1105555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N</a:t>
                </a:r>
              </a:p>
            </p:txBody>
          </p:sp>
          <p:sp>
            <p:nvSpPr>
              <p:cNvPr id="46" name="ZoneTexte 45"/>
              <p:cNvSpPr txBox="1"/>
              <p:nvPr/>
            </p:nvSpPr>
            <p:spPr>
              <a:xfrm>
                <a:off x="5995433" y="933979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L</a:t>
                </a:r>
              </a:p>
            </p:txBody>
          </p:sp>
          <p:pic>
            <p:nvPicPr>
              <p:cNvPr id="47" name="Image 46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51427" y="1560330"/>
                <a:ext cx="343653" cy="113406"/>
              </a:xfrm>
              <a:prstGeom prst="rect">
                <a:avLst/>
              </a:prstGeom>
            </p:spPr>
          </p:pic>
        </p:grpSp>
      </p:grpSp>
      <p:grpSp>
        <p:nvGrpSpPr>
          <p:cNvPr id="68" name="Groupe 67"/>
          <p:cNvGrpSpPr/>
          <p:nvPr/>
        </p:nvGrpSpPr>
        <p:grpSpPr>
          <a:xfrm>
            <a:off x="283053" y="3154016"/>
            <a:ext cx="448794" cy="360040"/>
            <a:chOff x="909647" y="3131289"/>
            <a:chExt cx="448794" cy="36004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1.3</a:t>
              </a:r>
            </a:p>
          </p:txBody>
        </p:sp>
      </p:grpSp>
      <p:sp>
        <p:nvSpPr>
          <p:cNvPr id="52" name="Rectangle à coins arrondis 51"/>
          <p:cNvSpPr/>
          <p:nvPr/>
        </p:nvSpPr>
        <p:spPr>
          <a:xfrm>
            <a:off x="318804" y="4553645"/>
            <a:ext cx="2320879" cy="162617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à coins arrondis 52"/>
          <p:cNvSpPr/>
          <p:nvPr/>
        </p:nvSpPr>
        <p:spPr>
          <a:xfrm>
            <a:off x="318804" y="6179820"/>
            <a:ext cx="3097627" cy="255600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4" name="Groupe 53"/>
          <p:cNvGrpSpPr/>
          <p:nvPr/>
        </p:nvGrpSpPr>
        <p:grpSpPr>
          <a:xfrm>
            <a:off x="3378443" y="6182312"/>
            <a:ext cx="448794" cy="360040"/>
            <a:chOff x="909647" y="3131289"/>
            <a:chExt cx="448794" cy="360040"/>
          </a:xfrm>
        </p:grpSpPr>
        <p:sp>
          <p:nvSpPr>
            <p:cNvPr id="55" name="Rectangle à coins arrondis 5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1.5</a:t>
              </a:r>
            </a:p>
          </p:txBody>
        </p:sp>
      </p:grpSp>
      <p:pic>
        <p:nvPicPr>
          <p:cNvPr id="61" name="Picture 9" descr="X:\PROJETS\STANDARD\0616_SONATA\ANNEXES\NOTICE DE MONTAGE CLIENT\NOTICE_006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2840" y="3801075"/>
            <a:ext cx="1168521" cy="3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" name="Groupe 61"/>
          <p:cNvGrpSpPr/>
          <p:nvPr/>
        </p:nvGrpSpPr>
        <p:grpSpPr>
          <a:xfrm>
            <a:off x="3493808" y="8095153"/>
            <a:ext cx="672954" cy="450820"/>
            <a:chOff x="7944926" y="2936783"/>
            <a:chExt cx="1190445" cy="706651"/>
          </a:xfrm>
        </p:grpSpPr>
        <p:sp>
          <p:nvSpPr>
            <p:cNvPr id="65" name="Explosion 1 64"/>
            <p:cNvSpPr/>
            <p:nvPr/>
          </p:nvSpPr>
          <p:spPr>
            <a:xfrm>
              <a:off x="7944926" y="2936783"/>
              <a:ext cx="1190445" cy="706651"/>
            </a:xfrm>
            <a:prstGeom prst="irregularSeal1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74" name="ZoneTexte 73"/>
            <p:cNvSpPr txBox="1"/>
            <p:nvPr/>
          </p:nvSpPr>
          <p:spPr>
            <a:xfrm>
              <a:off x="8172000" y="3110978"/>
              <a:ext cx="654725" cy="277239"/>
            </a:xfrm>
            <a:prstGeom prst="rect">
              <a:avLst/>
            </a:prstGeom>
            <a:noFill/>
          </p:spPr>
          <p:txBody>
            <a:bodyPr wrap="none" rtlCol="0">
              <a:prstTxWarp prst="textInflate">
                <a:avLst/>
              </a:prstTxWarp>
              <a:spAutoFit/>
            </a:bodyPr>
            <a:lstStyle/>
            <a:p>
              <a:r>
                <a:rPr lang="fr-FR" sz="1200" b="1" dirty="0">
                  <a:latin typeface="Arial Black" panose="020B0A04020102020204" pitchFamily="34" charset="0"/>
                </a:rPr>
                <a:t>CLACK</a:t>
              </a:r>
              <a:r>
                <a:rPr lang="fr-FR" sz="1600" b="1" dirty="0">
                  <a:latin typeface="Arial Black" panose="020B0A04020102020204" pitchFamily="34" charset="0"/>
                </a:rPr>
                <a:t>!</a:t>
              </a:r>
            </a:p>
          </p:txBody>
        </p:sp>
      </p:grpSp>
      <p:grpSp>
        <p:nvGrpSpPr>
          <p:cNvPr id="77" name="Groupe 76"/>
          <p:cNvGrpSpPr/>
          <p:nvPr/>
        </p:nvGrpSpPr>
        <p:grpSpPr>
          <a:xfrm>
            <a:off x="5867197" y="7638300"/>
            <a:ext cx="672954" cy="450820"/>
            <a:chOff x="7944926" y="2936783"/>
            <a:chExt cx="1190445" cy="706651"/>
          </a:xfrm>
        </p:grpSpPr>
        <p:sp>
          <p:nvSpPr>
            <p:cNvPr id="78" name="Explosion 1 77"/>
            <p:cNvSpPr/>
            <p:nvPr/>
          </p:nvSpPr>
          <p:spPr>
            <a:xfrm>
              <a:off x="7944926" y="2936783"/>
              <a:ext cx="1190445" cy="706651"/>
            </a:xfrm>
            <a:prstGeom prst="irregularSeal1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79" name="ZoneTexte 78"/>
            <p:cNvSpPr txBox="1"/>
            <p:nvPr/>
          </p:nvSpPr>
          <p:spPr>
            <a:xfrm>
              <a:off x="8172000" y="3110978"/>
              <a:ext cx="654725" cy="277239"/>
            </a:xfrm>
            <a:prstGeom prst="rect">
              <a:avLst/>
            </a:prstGeom>
            <a:noFill/>
          </p:spPr>
          <p:txBody>
            <a:bodyPr wrap="none" rtlCol="0">
              <a:prstTxWarp prst="textInflate">
                <a:avLst/>
              </a:prstTxWarp>
              <a:spAutoFit/>
            </a:bodyPr>
            <a:lstStyle/>
            <a:p>
              <a:r>
                <a:rPr lang="fr-FR" sz="1200" b="1" dirty="0">
                  <a:latin typeface="Arial Black" panose="020B0A04020102020204" pitchFamily="34" charset="0"/>
                </a:rPr>
                <a:t>CLACK</a:t>
              </a:r>
              <a:r>
                <a:rPr lang="fr-FR" sz="1600" b="1" dirty="0"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9ED393DC-FB85-F63B-D682-60D386F7B868}"/>
              </a:ext>
            </a:extLst>
          </p:cNvPr>
          <p:cNvSpPr txBox="1"/>
          <p:nvPr/>
        </p:nvSpPr>
        <p:spPr>
          <a:xfrm>
            <a:off x="250857" y="9463936"/>
            <a:ext cx="427734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ZoneTexte 4">
            <a:extLst>
              <a:ext uri="{FF2B5EF4-FFF2-40B4-BE49-F238E27FC236}">
                <a16:creationId xmlns:a16="http://schemas.microsoft.com/office/drawing/2014/main" id="{39EE89AE-E870-939E-1DB8-D3ABBF12AF3D}"/>
              </a:ext>
            </a:extLst>
          </p:cNvPr>
          <p:cNvSpPr txBox="1"/>
          <p:nvPr/>
        </p:nvSpPr>
        <p:spPr>
          <a:xfrm>
            <a:off x="318804" y="883911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100848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3330" y="564537"/>
            <a:ext cx="3857445" cy="261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96153" y="3287401"/>
            <a:ext cx="3751798" cy="237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à coins arrondis 4"/>
          <p:cNvSpPr/>
          <p:nvPr/>
        </p:nvSpPr>
        <p:spPr>
          <a:xfrm>
            <a:off x="294422" y="560510"/>
            <a:ext cx="6258777" cy="277308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294422" y="3333041"/>
            <a:ext cx="6258778" cy="237048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857" y="648153"/>
            <a:ext cx="1220030" cy="1087218"/>
          </a:xfrm>
          <a:prstGeom prst="rect">
            <a:avLst/>
          </a:prstGeom>
        </p:spPr>
      </p:pic>
      <p:sp>
        <p:nvSpPr>
          <p:cNvPr id="10" name="Multiplier 9"/>
          <p:cNvSpPr/>
          <p:nvPr/>
        </p:nvSpPr>
        <p:spPr>
          <a:xfrm>
            <a:off x="82559" y="3260585"/>
            <a:ext cx="1806626" cy="1330209"/>
          </a:xfrm>
          <a:prstGeom prst="mathMultiply">
            <a:avLst>
              <a:gd name="adj1" fmla="val 6944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2631412" y="2200682"/>
            <a:ext cx="577969" cy="6297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flipV="1">
            <a:off x="2536167" y="4821837"/>
            <a:ext cx="577969" cy="6297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ultiplier 16"/>
          <p:cNvSpPr/>
          <p:nvPr/>
        </p:nvSpPr>
        <p:spPr>
          <a:xfrm>
            <a:off x="2972153" y="4802096"/>
            <a:ext cx="903313" cy="732979"/>
          </a:xfrm>
          <a:prstGeom prst="mathMultiply">
            <a:avLst>
              <a:gd name="adj1" fmla="val 6944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65991" y="608850"/>
            <a:ext cx="1832440" cy="138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17243" y="3394671"/>
            <a:ext cx="1881188" cy="142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e 14"/>
          <p:cNvGrpSpPr/>
          <p:nvPr/>
        </p:nvGrpSpPr>
        <p:grpSpPr>
          <a:xfrm>
            <a:off x="3209381" y="608850"/>
            <a:ext cx="305788" cy="338554"/>
            <a:chOff x="-2356120" y="2172832"/>
            <a:chExt cx="305788" cy="338554"/>
          </a:xfrm>
        </p:grpSpPr>
        <p:sp>
          <p:nvSpPr>
            <p:cNvPr id="20" name="ZoneTexte 19"/>
            <p:cNvSpPr txBox="1">
              <a:spLocks noChangeAspect="1"/>
            </p:cNvSpPr>
            <p:nvPr/>
          </p:nvSpPr>
          <p:spPr>
            <a:xfrm>
              <a:off x="-2325420" y="2209346"/>
              <a:ext cx="244388" cy="2520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-2356120" y="2172832"/>
              <a:ext cx="305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3220637" y="2995037"/>
            <a:ext cx="305788" cy="338554"/>
            <a:chOff x="-2356120" y="2172832"/>
            <a:chExt cx="305788" cy="338554"/>
          </a:xfrm>
        </p:grpSpPr>
        <p:sp>
          <p:nvSpPr>
            <p:cNvPr id="24" name="ZoneTexte 23"/>
            <p:cNvSpPr txBox="1">
              <a:spLocks noChangeAspect="1"/>
            </p:cNvSpPr>
            <p:nvPr/>
          </p:nvSpPr>
          <p:spPr>
            <a:xfrm>
              <a:off x="-2325420" y="2209346"/>
              <a:ext cx="244388" cy="2520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-2356120" y="2172832"/>
              <a:ext cx="305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pic>
        <p:nvPicPr>
          <p:cNvPr id="26" name="Picture 2">
            <a:extLst>
              <a:ext uri="{FF2B5EF4-FFF2-40B4-BE49-F238E27FC236}">
                <a16:creationId xmlns:a16="http://schemas.microsoft.com/office/drawing/2014/main" id="{9FF4CF90-B9E6-4E15-98D8-85BC168FE6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52630" y="7191771"/>
            <a:ext cx="3011780" cy="127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>
            <a:extLst>
              <a:ext uri="{FF2B5EF4-FFF2-40B4-BE49-F238E27FC236}">
                <a16:creationId xmlns:a16="http://schemas.microsoft.com/office/drawing/2014/main" id="{3E3FC89A-4BAF-4A5A-A82D-F4F662479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60300" y="5980747"/>
            <a:ext cx="3804110" cy="110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à coins arrondis 62">
            <a:extLst>
              <a:ext uri="{FF2B5EF4-FFF2-40B4-BE49-F238E27FC236}">
                <a16:creationId xmlns:a16="http://schemas.microsoft.com/office/drawing/2014/main" id="{447DEE67-BD67-431C-9AE2-DE28EA2C2139}"/>
              </a:ext>
            </a:extLst>
          </p:cNvPr>
          <p:cNvSpPr/>
          <p:nvPr/>
        </p:nvSpPr>
        <p:spPr>
          <a:xfrm>
            <a:off x="294422" y="5704011"/>
            <a:ext cx="6258777" cy="305505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6E25DD77-6E66-4F40-A38E-0C6F9A896429}"/>
              </a:ext>
            </a:extLst>
          </p:cNvPr>
          <p:cNvGrpSpPr/>
          <p:nvPr/>
        </p:nvGrpSpPr>
        <p:grpSpPr>
          <a:xfrm>
            <a:off x="242806" y="5703402"/>
            <a:ext cx="522000" cy="606261"/>
            <a:chOff x="-1252838" y="1495240"/>
            <a:chExt cx="448794" cy="606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ectangle à coins arrondis 66">
              <a:extLst>
                <a:ext uri="{FF2B5EF4-FFF2-40B4-BE49-F238E27FC236}">
                  <a16:creationId xmlns:a16="http://schemas.microsoft.com/office/drawing/2014/main" id="{BD66A490-7B7B-43C5-AE93-11B5D65EB110}"/>
                </a:ext>
              </a:extLst>
            </p:cNvPr>
            <p:cNvSpPr/>
            <p:nvPr/>
          </p:nvSpPr>
          <p:spPr>
            <a:xfrm>
              <a:off x="-1208461" y="149524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327C7D46-55A1-41EC-AF91-0D9927587332}"/>
                </a:ext>
              </a:extLst>
            </p:cNvPr>
            <p:cNvSpPr txBox="1"/>
            <p:nvPr/>
          </p:nvSpPr>
          <p:spPr>
            <a:xfrm>
              <a:off x="-1252838" y="1516726"/>
              <a:ext cx="4487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999354C1-7FF3-4577-A98E-9B7604244E36}"/>
              </a:ext>
            </a:extLst>
          </p:cNvPr>
          <p:cNvCxnSpPr/>
          <p:nvPr/>
        </p:nvCxnSpPr>
        <p:spPr>
          <a:xfrm>
            <a:off x="361636" y="7126754"/>
            <a:ext cx="6116294" cy="337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5E95592E-E6EC-4C20-B19E-F0C3349A8AFB}"/>
              </a:ext>
            </a:extLst>
          </p:cNvPr>
          <p:cNvGrpSpPr/>
          <p:nvPr/>
        </p:nvGrpSpPr>
        <p:grpSpPr>
          <a:xfrm>
            <a:off x="1312027" y="5721309"/>
            <a:ext cx="708950" cy="671905"/>
            <a:chOff x="827099" y="615275"/>
            <a:chExt cx="830748" cy="849171"/>
          </a:xfrm>
        </p:grpSpPr>
        <p:pic>
          <p:nvPicPr>
            <p:cNvPr id="34" name="Picture 53">
              <a:extLst>
                <a:ext uri="{FF2B5EF4-FFF2-40B4-BE49-F238E27FC236}">
                  <a16:creationId xmlns:a16="http://schemas.microsoft.com/office/drawing/2014/main" id="{25526D06-F1E2-4835-A3DA-9CFAC339381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03986" y="920550"/>
              <a:ext cx="424598" cy="543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A5EF0DA9-61B1-469E-A389-C213EF51DCF5}"/>
                </a:ext>
              </a:extLst>
            </p:cNvPr>
            <p:cNvSpPr txBox="1"/>
            <p:nvPr/>
          </p:nvSpPr>
          <p:spPr>
            <a:xfrm>
              <a:off x="1174723" y="615275"/>
              <a:ext cx="483124" cy="388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13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8791ED54-EAA6-4197-B027-35CB93C6ACF7}"/>
                </a:ext>
              </a:extLst>
            </p:cNvPr>
            <p:cNvSpPr txBox="1"/>
            <p:nvPr/>
          </p:nvSpPr>
          <p:spPr>
            <a:xfrm>
              <a:off x="827099" y="1063431"/>
              <a:ext cx="473733" cy="388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1x</a:t>
              </a:r>
            </a:p>
          </p:txBody>
        </p: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D871E049-5EF4-4DEC-8048-BD11B8A07A99}"/>
              </a:ext>
            </a:extLst>
          </p:cNvPr>
          <p:cNvSpPr txBox="1"/>
          <p:nvPr/>
        </p:nvSpPr>
        <p:spPr>
          <a:xfrm>
            <a:off x="1096384" y="6423729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15N.m ±1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F5CC6E10-FD79-4F09-B83E-FCCF248946F1}"/>
              </a:ext>
            </a:extLst>
          </p:cNvPr>
          <p:cNvSpPr txBox="1"/>
          <p:nvPr/>
        </p:nvSpPr>
        <p:spPr>
          <a:xfrm>
            <a:off x="2322731" y="5801894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M8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39B02294-F85A-457C-988E-CAC0E0E40C36}"/>
              </a:ext>
            </a:extLst>
          </p:cNvPr>
          <p:cNvGrpSpPr/>
          <p:nvPr/>
        </p:nvGrpSpPr>
        <p:grpSpPr>
          <a:xfrm>
            <a:off x="2645334" y="7249584"/>
            <a:ext cx="1212005" cy="438292"/>
            <a:chOff x="1575053" y="1069499"/>
            <a:chExt cx="1420226" cy="553925"/>
          </a:xfrm>
        </p:grpSpPr>
        <p:pic>
          <p:nvPicPr>
            <p:cNvPr id="40" name="Picture 53">
              <a:extLst>
                <a:ext uri="{FF2B5EF4-FFF2-40B4-BE49-F238E27FC236}">
                  <a16:creationId xmlns:a16="http://schemas.microsoft.com/office/drawing/2014/main" id="{819293B5-9D30-48AA-8B50-D7CE5EB7BA3B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5400000">
              <a:off x="2009023" y="1033527"/>
              <a:ext cx="553925" cy="625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3E1002E8-F3D2-4CB7-BF51-DAA3C2801E63}"/>
                </a:ext>
              </a:extLst>
            </p:cNvPr>
            <p:cNvSpPr txBox="1"/>
            <p:nvPr/>
          </p:nvSpPr>
          <p:spPr>
            <a:xfrm>
              <a:off x="2512156" y="1152505"/>
              <a:ext cx="483123" cy="388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36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AE42FD8B-7E2E-4FCA-B7A4-732D3D63EC93}"/>
                </a:ext>
              </a:extLst>
            </p:cNvPr>
            <p:cNvSpPr txBox="1"/>
            <p:nvPr/>
          </p:nvSpPr>
          <p:spPr>
            <a:xfrm>
              <a:off x="1575053" y="1156242"/>
              <a:ext cx="473733" cy="388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1x</a:t>
              </a:r>
            </a:p>
          </p:txBody>
        </p:sp>
      </p:grpSp>
      <p:sp>
        <p:nvSpPr>
          <p:cNvPr id="43" name="ZoneTexte 42">
            <a:extLst>
              <a:ext uri="{FF2B5EF4-FFF2-40B4-BE49-F238E27FC236}">
                <a16:creationId xmlns:a16="http://schemas.microsoft.com/office/drawing/2014/main" id="{365A96F2-AB9D-4379-8F89-7A87AB82100F}"/>
              </a:ext>
            </a:extLst>
          </p:cNvPr>
          <p:cNvSpPr txBox="1"/>
          <p:nvPr/>
        </p:nvSpPr>
        <p:spPr>
          <a:xfrm>
            <a:off x="3151101" y="8081498"/>
            <a:ext cx="1058608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  100N.m ±1</a:t>
            </a:r>
          </a:p>
        </p:txBody>
      </p: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BFD59B82-5E23-4BE6-BC16-993B665AD13D}"/>
              </a:ext>
            </a:extLst>
          </p:cNvPr>
          <p:cNvGrpSpPr/>
          <p:nvPr/>
        </p:nvGrpSpPr>
        <p:grpSpPr>
          <a:xfrm>
            <a:off x="2876013" y="6320200"/>
            <a:ext cx="305788" cy="338554"/>
            <a:chOff x="-2356120" y="2172832"/>
            <a:chExt cx="305788" cy="338554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0EA00280-43DD-46B6-B15E-7A42F0238F8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-2325420" y="2209346"/>
              <a:ext cx="244388" cy="2520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4196B008-0A92-46F1-BD02-1BDB34A14108}"/>
                </a:ext>
              </a:extLst>
            </p:cNvPr>
            <p:cNvSpPr txBox="1"/>
            <p:nvPr/>
          </p:nvSpPr>
          <p:spPr>
            <a:xfrm>
              <a:off x="-2356120" y="2172832"/>
              <a:ext cx="305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E59D94F2-4649-4FD7-A69F-ADBC3FEFB79E}"/>
              </a:ext>
            </a:extLst>
          </p:cNvPr>
          <p:cNvGrpSpPr/>
          <p:nvPr/>
        </p:nvGrpSpPr>
        <p:grpSpPr>
          <a:xfrm>
            <a:off x="2118820" y="6105702"/>
            <a:ext cx="305788" cy="338554"/>
            <a:chOff x="-2356120" y="2172832"/>
            <a:chExt cx="305788" cy="338554"/>
          </a:xfrm>
        </p:grpSpPr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70EB6304-2388-484D-97A9-5B2163ED9E1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-2325420" y="2209346"/>
              <a:ext cx="244388" cy="2520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C76E6E87-0AE7-4849-9DFA-6453E0166EF6}"/>
                </a:ext>
              </a:extLst>
            </p:cNvPr>
            <p:cNvSpPr txBox="1"/>
            <p:nvPr/>
          </p:nvSpPr>
          <p:spPr>
            <a:xfrm>
              <a:off x="-2356120" y="2172832"/>
              <a:ext cx="305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3A224AED-C126-1226-BD86-CB7515EB24FA}"/>
              </a:ext>
            </a:extLst>
          </p:cNvPr>
          <p:cNvSpPr txBox="1"/>
          <p:nvPr/>
        </p:nvSpPr>
        <p:spPr>
          <a:xfrm>
            <a:off x="250857" y="9463936"/>
            <a:ext cx="427734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39EE89AE-E870-939E-1DB8-D3ABBF12AF3D}"/>
              </a:ext>
            </a:extLst>
          </p:cNvPr>
          <p:cNvSpPr txBox="1"/>
          <p:nvPr/>
        </p:nvSpPr>
        <p:spPr>
          <a:xfrm>
            <a:off x="294422" y="8853195"/>
            <a:ext cx="6258776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339958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49570" y="507260"/>
            <a:ext cx="3062377" cy="393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Rectangle à coins arrondis 70"/>
          <p:cNvSpPr/>
          <p:nvPr/>
        </p:nvSpPr>
        <p:spPr>
          <a:xfrm>
            <a:off x="294422" y="485774"/>
            <a:ext cx="6258778" cy="395445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/>
          <p:cNvGrpSpPr/>
          <p:nvPr/>
        </p:nvGrpSpPr>
        <p:grpSpPr>
          <a:xfrm>
            <a:off x="239447" y="485774"/>
            <a:ext cx="522000" cy="360040"/>
            <a:chOff x="-1252838" y="1495240"/>
            <a:chExt cx="448794" cy="3600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7" name="Rectangle à coins arrondis 76"/>
            <p:cNvSpPr/>
            <p:nvPr/>
          </p:nvSpPr>
          <p:spPr>
            <a:xfrm>
              <a:off x="-1208461" y="149524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" name="ZoneTexte 77"/>
            <p:cNvSpPr txBox="1"/>
            <p:nvPr/>
          </p:nvSpPr>
          <p:spPr>
            <a:xfrm>
              <a:off x="-1252838" y="1516726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grpSp>
        <p:nvGrpSpPr>
          <p:cNvPr id="62" name="Groupe 61"/>
          <p:cNvGrpSpPr/>
          <p:nvPr/>
        </p:nvGrpSpPr>
        <p:grpSpPr>
          <a:xfrm>
            <a:off x="4625365" y="2139254"/>
            <a:ext cx="648072" cy="714619"/>
            <a:chOff x="869174" y="615275"/>
            <a:chExt cx="759410" cy="903154"/>
          </a:xfrm>
        </p:grpSpPr>
        <p:pic>
          <p:nvPicPr>
            <p:cNvPr id="64" name="Picture 5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03986" y="920550"/>
              <a:ext cx="424598" cy="543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ZoneTexte 64"/>
            <p:cNvSpPr txBox="1"/>
            <p:nvPr/>
          </p:nvSpPr>
          <p:spPr>
            <a:xfrm>
              <a:off x="1236720" y="615275"/>
              <a:ext cx="349759" cy="388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4</a:t>
              </a: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869174" y="1129452"/>
              <a:ext cx="473732" cy="388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4x</a:t>
              </a:r>
            </a:p>
          </p:txBody>
        </p:sp>
      </p:grpSp>
      <p:sp>
        <p:nvSpPr>
          <p:cNvPr id="70" name="ZoneTexte 69"/>
          <p:cNvSpPr txBox="1"/>
          <p:nvPr/>
        </p:nvSpPr>
        <p:spPr>
          <a:xfrm>
            <a:off x="5299315" y="2536902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8N.m ±1</a:t>
            </a:r>
          </a:p>
        </p:txBody>
      </p:sp>
      <p:grpSp>
        <p:nvGrpSpPr>
          <p:cNvPr id="72" name="Groupe 71"/>
          <p:cNvGrpSpPr/>
          <p:nvPr/>
        </p:nvGrpSpPr>
        <p:grpSpPr>
          <a:xfrm>
            <a:off x="2165537" y="2130382"/>
            <a:ext cx="305788" cy="338554"/>
            <a:chOff x="-2356120" y="2172832"/>
            <a:chExt cx="305788" cy="338554"/>
          </a:xfrm>
        </p:grpSpPr>
        <p:sp>
          <p:nvSpPr>
            <p:cNvPr id="79" name="ZoneTexte 78"/>
            <p:cNvSpPr txBox="1">
              <a:spLocks noChangeAspect="1"/>
            </p:cNvSpPr>
            <p:nvPr/>
          </p:nvSpPr>
          <p:spPr>
            <a:xfrm>
              <a:off x="-2325420" y="2209346"/>
              <a:ext cx="244388" cy="2520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0" name="ZoneTexte 79"/>
            <p:cNvSpPr txBox="1"/>
            <p:nvPr/>
          </p:nvSpPr>
          <p:spPr>
            <a:xfrm>
              <a:off x="-2356120" y="2172832"/>
              <a:ext cx="305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81" name="Groupe 80"/>
          <p:cNvGrpSpPr/>
          <p:nvPr/>
        </p:nvGrpSpPr>
        <p:grpSpPr>
          <a:xfrm>
            <a:off x="3178678" y="1961105"/>
            <a:ext cx="305788" cy="338554"/>
            <a:chOff x="-2356120" y="2172832"/>
            <a:chExt cx="305788" cy="338554"/>
          </a:xfrm>
        </p:grpSpPr>
        <p:sp>
          <p:nvSpPr>
            <p:cNvPr id="82" name="ZoneTexte 81"/>
            <p:cNvSpPr txBox="1">
              <a:spLocks noChangeAspect="1"/>
            </p:cNvSpPr>
            <p:nvPr/>
          </p:nvSpPr>
          <p:spPr>
            <a:xfrm>
              <a:off x="-2325420" y="2209346"/>
              <a:ext cx="244388" cy="2520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3" name="ZoneTexte 82"/>
            <p:cNvSpPr txBox="1"/>
            <p:nvPr/>
          </p:nvSpPr>
          <p:spPr>
            <a:xfrm>
              <a:off x="-2356120" y="2172832"/>
              <a:ext cx="305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pic>
        <p:nvPicPr>
          <p:cNvPr id="44" name="Image 43">
            <a:extLst>
              <a:ext uri="{FF2B5EF4-FFF2-40B4-BE49-F238E27FC236}">
                <a16:creationId xmlns:a16="http://schemas.microsoft.com/office/drawing/2014/main" id="{1E8EBF4C-CF0F-4FDC-9965-4C3326CFF8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33" y="5050587"/>
            <a:ext cx="1305485" cy="135600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5A4FF1F-30F7-7E4B-6A73-D419F41956F8}"/>
              </a:ext>
            </a:extLst>
          </p:cNvPr>
          <p:cNvSpPr txBox="1"/>
          <p:nvPr/>
        </p:nvSpPr>
        <p:spPr>
          <a:xfrm>
            <a:off x="250857" y="9463936"/>
            <a:ext cx="427734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39EE89AE-E870-939E-1DB8-D3ABBF12AF3D}"/>
              </a:ext>
            </a:extLst>
          </p:cNvPr>
          <p:cNvSpPr txBox="1"/>
          <p:nvPr/>
        </p:nvSpPr>
        <p:spPr>
          <a:xfrm>
            <a:off x="291063" y="8728045"/>
            <a:ext cx="6262137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AE7D37C-3C90-449A-D7BE-542F876EC28F}"/>
              </a:ext>
            </a:extLst>
          </p:cNvPr>
          <p:cNvSpPr txBox="1"/>
          <p:nvPr/>
        </p:nvSpPr>
        <p:spPr>
          <a:xfrm>
            <a:off x="1754572" y="5073352"/>
            <a:ext cx="5217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Autres notices et modes opératoires</a:t>
            </a:r>
          </a:p>
          <a:p>
            <a:r>
              <a:rPr lang="en-GB" sz="900" b="1" dirty="0"/>
              <a:t>Other manuals and operating instructions</a:t>
            </a:r>
            <a:endParaRPr lang="fr-FR" sz="900" b="1" dirty="0"/>
          </a:p>
          <a:p>
            <a:r>
              <a:rPr lang="it-IT" sz="900" b="1" dirty="0"/>
              <a:t>Altri manuali e istruzioni per l'uso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42208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18406</TotalTime>
  <Words>526</Words>
  <Application>Microsoft Office PowerPoint</Application>
  <PresentationFormat>Format A4 (210 x 297 mm)</PresentationFormat>
  <Paragraphs>88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 Black</vt:lpstr>
      <vt:lpstr>Calibri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641</cp:revision>
  <cp:lastPrinted>2019-04-03T13:43:50Z</cp:lastPrinted>
  <dcterms:created xsi:type="dcterms:W3CDTF">2014-09-30T11:19:34Z</dcterms:created>
  <dcterms:modified xsi:type="dcterms:W3CDTF">2024-12-05T11:49:19Z</dcterms:modified>
</cp:coreProperties>
</file>